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50" y="-72"/>
      </p:cViewPr>
      <p:guideLst>
        <p:guide orient="horz" pos="243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29FFA-7532-4643-9E6C-EEF18C84882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4D704-5490-4608-988D-0EF25C8A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11200" y="746125"/>
            <a:ext cx="5384800" cy="37290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4D704-5490-4608-988D-0EF25C8A8A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0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81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17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9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66714"/>
            <a:ext cx="4849814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37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18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6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1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35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31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73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46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01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06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unmei.shi@delphi.com" TargetMode="External"/><Relationship Id="rId4" Type="http://schemas.openxmlformats.org/officeDocument/2006/relationships/hyperlink" Target="http://www.delph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Obraz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87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841080" y="219738"/>
            <a:ext cx="6924769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Internship</a:t>
            </a:r>
            <a:r>
              <a:rPr lang="fr-FR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fr-FR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ffer</a:t>
            </a:r>
            <a:endParaRPr lang="fr-FR" sz="24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9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900" b="1" dirty="0">
                <a:latin typeface="Arial" pitchFamily="34" charset="0"/>
                <a:cs typeface="Arial" pitchFamily="34" charset="0"/>
              </a:rPr>
            </a:br>
            <a:r>
              <a:rPr lang="fr-FR" sz="850" b="1" dirty="0">
                <a:latin typeface="Arial" pitchFamily="34" charset="0"/>
                <a:cs typeface="Arial" pitchFamily="34" charset="0"/>
              </a:rPr>
              <a:t>The Delphi group</a:t>
            </a:r>
            <a:r>
              <a:rPr lang="fr-FR" sz="85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GB" sz="850" dirty="0"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850" dirty="0">
                <a:latin typeface="Arial" panose="020B0604020202020204" pitchFamily="34" charset="0"/>
                <a:cs typeface="Arial" panose="020B0604020202020204" pitchFamily="34" charset="0"/>
              </a:rPr>
              <a:t>a leading global supplier of electronics and technologies for automotive, commercial vehicle and other market segments. Operating major technical </a:t>
            </a:r>
            <a:r>
              <a:rPr lang="en-GB" sz="850" dirty="0" err="1">
                <a:latin typeface="Arial" panose="020B0604020202020204" pitchFamily="34" charset="0"/>
                <a:cs typeface="Arial" panose="020B0604020202020204" pitchFamily="34" charset="0"/>
              </a:rPr>
              <a:t>centers</a:t>
            </a:r>
            <a:r>
              <a:rPr lang="en-GB" sz="850" dirty="0">
                <a:latin typeface="Arial" panose="020B0604020202020204" pitchFamily="34" charset="0"/>
                <a:cs typeface="Arial" panose="020B0604020202020204" pitchFamily="34" charset="0"/>
              </a:rPr>
              <a:t>, manufacturing sites and customer support facilities in 32 countries, Delphi delivers real-world innovations that make products smarter and safer as well as more powerful and efficient. Connect to innovation at </a:t>
            </a:r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www.delphi.com</a:t>
            </a:r>
            <a:endParaRPr lang="en-GB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85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850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The student project is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 the nozzle flow, spray, and mixing of pilot injection both under room temperature and hot engine conditions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. A moving needle simulation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for the nozzle flow (ANSYS Fluent / AVL FIRE) is available and a coupled approach for nozzle flow and spray are available for this investigation.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 can be divided into an internship phase and a Master thesis phase.</a:t>
            </a:r>
          </a:p>
          <a:p>
            <a:pPr algn="just"/>
            <a:endParaRPr lang="en-US" sz="8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Responsibilities: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Carry out best-practice study for the numerical investigation; </a:t>
            </a:r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evelop routines for simulation tool integration between Fluent and FIRE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data analysis, simulation validation, and injection parameter study</a:t>
            </a:r>
          </a:p>
          <a:p>
            <a:pPr algn="just"/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Project Deliverables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A simulation approach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model coefficients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suitable for capturing pilot spray and mixing</a:t>
            </a:r>
          </a:p>
          <a:p>
            <a:pPr lvl="0"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on pilot injection, pilot spray and mixing under various conditions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Desirable Qualifications: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Very good basis in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Fluid Mechanics, CFD, T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hermodynamics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Strong interest and g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ood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in programming: e.g. C, </a:t>
            </a:r>
            <a:r>
              <a:rPr lang="en-US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Matllab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, ….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Good skills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in CAD software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SolidWork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Catia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V5</a:t>
            </a: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Ability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of team work, self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strong analysis skills and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orientation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Fluency 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Preferred: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Experience with ICEM / ANSYS Workbench mesh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generation or FIRE meshing</a:t>
            </a:r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with CFD code, e.g. ANSYS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Fluent / CFX / AVL FIRE</a:t>
            </a:r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Project Location: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Bascharage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 / Luxembourg</a:t>
            </a:r>
          </a:p>
          <a:p>
            <a:pPr algn="just"/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900" b="1" i="1" dirty="0">
                <a:solidFill>
                  <a:srgbClr val="00B0F0"/>
                </a:solidFill>
                <a:latin typeface="Arial" panose="020B0604020202020204" pitchFamily="34" charset="0"/>
                <a:cs typeface="Arial" pitchFamily="34" charset="0"/>
              </a:rPr>
              <a:t>CONTACT :</a:t>
            </a:r>
            <a:r>
              <a:rPr lang="fr-FR" sz="9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Dr.-</a:t>
            </a:r>
            <a:r>
              <a:rPr lang="fr-FR" sz="900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Ing</a:t>
            </a:r>
            <a:r>
              <a:rPr lang="fr-FR" sz="9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Junmei Shi </a:t>
            </a:r>
            <a:r>
              <a:rPr lang="fr-FR" sz="9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Simulation Team Leader </a:t>
            </a:r>
            <a:r>
              <a:rPr lang="fr-FR" sz="9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fr-FR" sz="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5"/>
              </a:rPr>
              <a:t>junmei.shi@delphi.com</a:t>
            </a:r>
            <a:endParaRPr lang="fr-FR" sz="9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A4 Paper (210x297 mm)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Company>Delphi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44</cp:revision>
  <cp:lastPrinted>2015-01-27T08:38:06Z</cp:lastPrinted>
  <dcterms:created xsi:type="dcterms:W3CDTF">2013-06-06T10:00:46Z</dcterms:created>
  <dcterms:modified xsi:type="dcterms:W3CDTF">2015-11-29T22:25:04Z</dcterms:modified>
</cp:coreProperties>
</file>