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50" y="-72"/>
      </p:cViewPr>
      <p:guideLst>
        <p:guide orient="horz" pos="243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29FFA-7532-4643-9E6C-EEF18C848825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4D704-5490-4608-988D-0EF25C8A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11200" y="746125"/>
            <a:ext cx="5384800" cy="37290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4D704-5490-4608-988D-0EF25C8A8A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0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81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17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9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66714"/>
            <a:ext cx="4849814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37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18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6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1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35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31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73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46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01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80C1C-04EF-4A27-A1EE-00F2CC2D711E}" type="datetimeFigureOut">
              <a:rPr lang="fr-FR" smtClean="0"/>
              <a:t>29/11/2015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1CE4-FE2A-46A2-A916-44EB69DFC2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06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unmei.shi@delphi.com" TargetMode="External"/><Relationship Id="rId4" Type="http://schemas.openxmlformats.org/officeDocument/2006/relationships/hyperlink" Target="http://www.delph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Obraz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874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841080" y="219738"/>
            <a:ext cx="6924769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Internship</a:t>
            </a:r>
            <a:r>
              <a:rPr lang="fr-FR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fr-FR" sz="24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ffer</a:t>
            </a:r>
            <a:endParaRPr lang="fr-FR" sz="24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900" b="1" dirty="0">
                <a:latin typeface="Arial" pitchFamily="34" charset="0"/>
                <a:cs typeface="Arial" pitchFamily="34" charset="0"/>
              </a:rPr>
              <a:t/>
            </a:r>
            <a:br>
              <a:rPr lang="fr-FR" sz="900" b="1" dirty="0">
                <a:latin typeface="Arial" pitchFamily="34" charset="0"/>
                <a:cs typeface="Arial" pitchFamily="34" charset="0"/>
              </a:rPr>
            </a:br>
            <a:r>
              <a:rPr lang="fr-FR" sz="850" b="1" dirty="0">
                <a:latin typeface="Arial" pitchFamily="34" charset="0"/>
                <a:cs typeface="Arial" pitchFamily="34" charset="0"/>
              </a:rPr>
              <a:t>The Delphi group</a:t>
            </a:r>
            <a:r>
              <a:rPr lang="fr-FR" sz="85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GB" sz="850" dirty="0"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850" dirty="0">
                <a:latin typeface="Arial" panose="020B0604020202020204" pitchFamily="34" charset="0"/>
                <a:cs typeface="Arial" panose="020B0604020202020204" pitchFamily="34" charset="0"/>
              </a:rPr>
              <a:t>a leading global supplier of electronics and technologies for automotive, commercial vehicle and other market segments. Operating major technical </a:t>
            </a:r>
            <a:r>
              <a:rPr lang="en-GB" sz="850" dirty="0" err="1">
                <a:latin typeface="Arial" panose="020B0604020202020204" pitchFamily="34" charset="0"/>
                <a:cs typeface="Arial" panose="020B0604020202020204" pitchFamily="34" charset="0"/>
              </a:rPr>
              <a:t>centers</a:t>
            </a:r>
            <a:r>
              <a:rPr lang="en-GB" sz="850" dirty="0">
                <a:latin typeface="Arial" panose="020B0604020202020204" pitchFamily="34" charset="0"/>
                <a:cs typeface="Arial" panose="020B0604020202020204" pitchFamily="34" charset="0"/>
              </a:rPr>
              <a:t>, manufacturing sites and customer support facilities in 32 countries, Delphi delivers real-world innovations that make products smarter and safer as well as more powerful and efficient. Connect to innovation at </a:t>
            </a:r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www.delphi.com</a:t>
            </a:r>
            <a:endParaRPr lang="en-GB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85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850" b="1" u="sng" dirty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The student project is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perform a global response surface analysis on the influence of nozzle design parameters on the nozzle hydraulic performance. Tasks include CAD model generation, model parameterization, process automation including meshing, simulation set-up, and post-processing, and finally response surface analysis. An automated workflow is existing, but is expected to be improved within this work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. The project can be divided into an internship phase and a Master thesis phase.</a:t>
            </a:r>
          </a:p>
          <a:p>
            <a:pPr algn="just"/>
            <a:endParaRPr lang="en-US" sz="8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Responsibilities: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the existing workflow, carry out best-practice study for the numerical investigation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key influencing parameters and establish corresponding response surfaces</a:t>
            </a:r>
          </a:p>
          <a:p>
            <a:pPr algn="just"/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Project Deliverables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A robust workflow for nozzle design parameter global sensitivity analysis</a:t>
            </a:r>
          </a:p>
          <a:p>
            <a:pPr lvl="0"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ystematic understanding on the influences of nozzle design parameters</a:t>
            </a:r>
          </a:p>
          <a:p>
            <a:pPr lvl="0" algn="just"/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Desirable Qualifications: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Very strong skills in CAD software </a:t>
            </a:r>
            <a:r>
              <a:rPr lang="en-US" sz="850" dirty="0" err="1">
                <a:latin typeface="Arial" panose="020B0604020202020204" pitchFamily="34" charset="0"/>
                <a:cs typeface="Arial" panose="020B0604020202020204" pitchFamily="34" charset="0"/>
              </a:rPr>
              <a:t>SolidWork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50" dirty="0" err="1">
                <a:latin typeface="Arial" panose="020B0604020202020204" pitchFamily="34" charset="0"/>
                <a:cs typeface="Arial" panose="020B0604020202020204" pitchFamily="34" charset="0"/>
              </a:rPr>
              <a:t>Catia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 V5</a:t>
            </a: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Very good basis in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Fluid Mechanics, CFD, T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hermodynamics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Strong interest and g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ood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in programming: e.g. C, </a:t>
            </a:r>
            <a:r>
              <a:rPr lang="en-US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Matllab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, ….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Ability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of team work, self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strong analysis skills and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orientation</a:t>
            </a:r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Fluency 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Preferred: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Experience with ICEM / ANSYS Workbench mesh generation</a:t>
            </a:r>
          </a:p>
          <a:p>
            <a:pPr algn="just"/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</a:t>
            </a:r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with CFD code, e.g. ANSYS 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Fluent / CFX</a:t>
            </a:r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b="1" dirty="0">
                <a:latin typeface="Arial" panose="020B0604020202020204" pitchFamily="34" charset="0"/>
                <a:cs typeface="Arial" panose="020B0604020202020204" pitchFamily="34" charset="0"/>
              </a:rPr>
              <a:t>Project Location:</a:t>
            </a:r>
            <a:endParaRPr lang="en-GB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8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Bascharage</a:t>
            </a:r>
            <a:r>
              <a:rPr lang="en-US" sz="850" dirty="0" smtClean="0">
                <a:latin typeface="Arial" panose="020B0604020202020204" pitchFamily="34" charset="0"/>
                <a:cs typeface="Arial" panose="020B0604020202020204" pitchFamily="34" charset="0"/>
              </a:rPr>
              <a:t> / Luxembourg</a:t>
            </a:r>
          </a:p>
          <a:p>
            <a:pPr algn="just"/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900" b="1" i="1" dirty="0">
                <a:solidFill>
                  <a:srgbClr val="00B0F0"/>
                </a:solidFill>
                <a:latin typeface="Arial" panose="020B0604020202020204" pitchFamily="34" charset="0"/>
                <a:cs typeface="Arial" pitchFamily="34" charset="0"/>
              </a:rPr>
              <a:t>CONTACT :</a:t>
            </a:r>
            <a:r>
              <a:rPr lang="fr-FR" sz="900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Dr.-</a:t>
            </a:r>
            <a:r>
              <a:rPr lang="fr-FR" sz="900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Ing</a:t>
            </a:r>
            <a:r>
              <a:rPr lang="fr-FR" sz="9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 Junmei Shi </a:t>
            </a:r>
            <a:r>
              <a:rPr lang="fr-FR" sz="9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Simulation Team Leader </a:t>
            </a:r>
            <a:r>
              <a:rPr lang="fr-FR" sz="9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fr-FR" sz="9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5"/>
              </a:rPr>
              <a:t>junmei.shi@delphi.com</a:t>
            </a:r>
            <a:endParaRPr lang="fr-FR" sz="9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A4 Paper (210x297 mm)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Company>Delphi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43</cp:revision>
  <cp:lastPrinted>2015-01-27T08:38:06Z</cp:lastPrinted>
  <dcterms:created xsi:type="dcterms:W3CDTF">2013-06-06T10:00:46Z</dcterms:created>
  <dcterms:modified xsi:type="dcterms:W3CDTF">2015-11-29T22:06:05Z</dcterms:modified>
</cp:coreProperties>
</file>