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50" y="-72"/>
      </p:cViewPr>
      <p:guideLst>
        <p:guide orient="horz" pos="243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9FFA-7532-4643-9E6C-EEF18C84882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4D704-5490-4608-988D-0EF25C8A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84800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4D704-5490-4608-988D-0EF25C8A8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81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17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9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66714"/>
            <a:ext cx="4849814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7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1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1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46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1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unmei.shi@delphi.com" TargetMode="External"/><Relationship Id="rId4" Type="http://schemas.openxmlformats.org/officeDocument/2006/relationships/hyperlink" Target="http://www.delph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az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87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41080" y="219738"/>
            <a:ext cx="6924769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Internship</a:t>
            </a:r>
            <a:r>
              <a:rPr lang="fr-F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ffer</a:t>
            </a:r>
            <a:endParaRPr lang="fr-FR" sz="24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9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900" b="1" dirty="0">
                <a:latin typeface="Arial" pitchFamily="34" charset="0"/>
                <a:cs typeface="Arial" pitchFamily="34" charset="0"/>
              </a:rPr>
            </a:br>
            <a:r>
              <a:rPr lang="fr-FR" sz="850" b="1" dirty="0">
                <a:latin typeface="Arial" pitchFamily="34" charset="0"/>
                <a:cs typeface="Arial" pitchFamily="34" charset="0"/>
              </a:rPr>
              <a:t>The Delphi group</a:t>
            </a:r>
            <a:r>
              <a:rPr lang="fr-FR" sz="85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a leading global supplier of electronics and technologies for automotive, commercial vehicle and other market segments. Operating major technical </a:t>
            </a:r>
            <a:r>
              <a:rPr lang="en-GB" sz="850" dirty="0" err="1"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, manufacturing sites and customer support facilities in 32 countries, Delphi delivers real-world innovations that make products smarter and safer as well as more powerful and efficient. Connect to innovation at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www.delphi.com</a:t>
            </a:r>
            <a:endParaRPr lang="en-GB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85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85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The student project is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the pressure wave propagation and thermal hydraulic flow phenomenon in high pressure diesel common rail system. The tasks include measurement data analysis and modeling using 1D software </a:t>
            </a:r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AMESim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/ GT Suite.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can be divided into an internship phase and a Master thesis phase</a:t>
            </a: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data processing, correlation with operating conditions,  and corresponding tool development (</a:t>
            </a:r>
            <a:r>
              <a:rPr lang="en-GB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programming)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AMESim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modeling and simulation analysis</a:t>
            </a: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Deliverables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Characterization of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pressure wave propagation and thermal hydraulic phenomenon in common rail system</a:t>
            </a:r>
          </a:p>
          <a:p>
            <a:pPr lvl="0"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Data processing routines and approach to link the measurement signal with product performance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Desirable Qualifications: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Very good basis 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Fluid Mechanics and T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hermodynamics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interest and g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ood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 programming: e.g. </a:t>
            </a:r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Matllab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of team work, self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analysis skills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orientation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Fluency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Preferred: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Experience with </a:t>
            </a:r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AMESim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or other 1D code e.g. GT Suite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Common Rail System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Location: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Bascharage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/ Luxembourg</a:t>
            </a: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900" b="1" i="1" dirty="0">
                <a:solidFill>
                  <a:srgbClr val="00B0F0"/>
                </a:solidFill>
                <a:latin typeface="Arial" panose="020B0604020202020204" pitchFamily="34" charset="0"/>
                <a:cs typeface="Arial" pitchFamily="34" charset="0"/>
              </a:rPr>
              <a:t>CONTACT :</a:t>
            </a:r>
            <a:r>
              <a:rPr lang="fr-FR" sz="9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Dr.-</a:t>
            </a:r>
            <a:r>
              <a:rPr lang="fr-FR" sz="9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Ing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Junmei Shi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Simulation Team Leader </a:t>
            </a:r>
            <a:r>
              <a:rPr lang="fr-FR" sz="9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5"/>
              </a:rPr>
              <a:t>junmei.shi@delphi.com</a:t>
            </a:r>
            <a:endParaRPr lang="fr-FR" sz="9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45</cp:revision>
  <cp:lastPrinted>2015-01-27T08:38:06Z</cp:lastPrinted>
  <dcterms:created xsi:type="dcterms:W3CDTF">2013-06-06T10:00:46Z</dcterms:created>
  <dcterms:modified xsi:type="dcterms:W3CDTF">2015-11-29T22:41:48Z</dcterms:modified>
</cp:coreProperties>
</file>