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  <p:sldMasterId id="2147483700" r:id="rId2"/>
  </p:sldMasterIdLst>
  <p:sldIdLst>
    <p:sldId id="256" r:id="rId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vi, Sri" userId="1def7445-59d5-4ba5-9c87-a7260df5181b" providerId="ADAL" clId="{1B84A958-788B-4CCA-99AF-0D14355A8C80}"/>
    <pc:docChg chg="modSld">
      <pc:chgData name="Ravi, Sri" userId="1def7445-59d5-4ba5-9c87-a7260df5181b" providerId="ADAL" clId="{1B84A958-788B-4CCA-99AF-0D14355A8C80}" dt="2023-05-16T11:59:15.239" v="4" actId="20577"/>
      <pc:docMkLst>
        <pc:docMk/>
      </pc:docMkLst>
      <pc:sldChg chg="modSp mod">
        <pc:chgData name="Ravi, Sri" userId="1def7445-59d5-4ba5-9c87-a7260df5181b" providerId="ADAL" clId="{1B84A958-788B-4CCA-99AF-0D14355A8C80}" dt="2023-05-16T11:59:15.239" v="4" actId="20577"/>
        <pc:sldMkLst>
          <pc:docMk/>
          <pc:sldMk cId="2338358974" sldId="256"/>
        </pc:sldMkLst>
        <pc:spChg chg="mod">
          <ac:chgData name="Ravi, Sri" userId="1def7445-59d5-4ba5-9c87-a7260df5181b" providerId="ADAL" clId="{1B84A958-788B-4CCA-99AF-0D14355A8C80}" dt="2023-05-16T11:59:15.239" v="4" actId="20577"/>
          <ac:spMkLst>
            <pc:docMk/>
            <pc:sldMk cId="2338358974" sldId="256"/>
            <ac:spMk id="2" creationId="{583C77CD-779F-434D-C606-966B0347A2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39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57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75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6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37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0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08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47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72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96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9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21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16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46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80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49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97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72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5/16/2023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5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62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55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78" r:id="rId5"/>
    <p:sldLayoutId id="2147483779" r:id="rId6"/>
    <p:sldLayoutId id="2147483784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3C77CD-779F-434D-C606-966B0347A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9751" y="768334"/>
            <a:ext cx="6479629" cy="2866405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200">
                <a:latin typeface="Aparajita" panose="020B0502040204020203" pitchFamily="18" charset="0"/>
                <a:cs typeface="Aparajita" panose="020B0502040204020203" pitchFamily="18" charset="0"/>
              </a:rPr>
              <a:t>PSN Group colloquium – Every Monday from 12.30- 1.30 pm </a:t>
            </a:r>
            <a:br>
              <a:rPr lang="en-US" sz="4200">
                <a:latin typeface="Aparajita" panose="020B0502040204020203" pitchFamily="18" charset="0"/>
                <a:cs typeface="Aparajita" panose="020B0502040204020203" pitchFamily="18" charset="0"/>
              </a:rPr>
            </a:br>
            <a:r>
              <a:rPr lang="en-US" sz="4200">
                <a:latin typeface="Aparajita" panose="020B0502040204020203" pitchFamily="18" charset="0"/>
                <a:cs typeface="Aparajita" panose="020B0502040204020203" pitchFamily="18" charset="0"/>
              </a:rPr>
              <a:t>Venue: flux 0.150 &amp; online.</a:t>
            </a:r>
            <a:br>
              <a:rPr lang="en-US" sz="4200">
                <a:latin typeface="Algerian" panose="04020705040A02060702" pitchFamily="82" charset="0"/>
              </a:rPr>
            </a:br>
            <a:endParaRPr lang="en-NL" sz="42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EDB24-A413-2BD9-A6E5-42CDA7CDB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9751" y="4283239"/>
            <a:ext cx="6479629" cy="147517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joining please contact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secretariaat.psn@tue.nl</a:t>
            </a:r>
            <a:endParaRPr lang="en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Triangular abstract background">
            <a:extLst>
              <a:ext uri="{FF2B5EF4-FFF2-40B4-BE49-F238E27FC236}">
                <a16:creationId xmlns:a16="http://schemas.microsoft.com/office/drawing/2014/main" id="{AD76914F-EBBB-A6EA-C96E-4B74D84ED5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09" r="33070" b="-2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358974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Brush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Aparajita</vt:lpstr>
      <vt:lpstr>Arial</vt:lpstr>
      <vt:lpstr>Century Gothic</vt:lpstr>
      <vt:lpstr>Neue Haas Grotesk Text Pro</vt:lpstr>
      <vt:lpstr>PunchcardVTI</vt:lpstr>
      <vt:lpstr>BrushVTI</vt:lpstr>
      <vt:lpstr>PSN Group colloquium – Every Monday from 12.30- 1.30 pm  Venue: flux 0.150 &amp; online.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PSN Group colloquium – Every Monday from 12.30- 1.30 pm  Venue: flux 0.150 or online. </dc:title>
  <dc:creator>Ravi, Sri</dc:creator>
  <cp:lastModifiedBy>Ravi, Sri</cp:lastModifiedBy>
  <cp:revision>1</cp:revision>
  <dcterms:created xsi:type="dcterms:W3CDTF">2023-05-16T11:54:03Z</dcterms:created>
  <dcterms:modified xsi:type="dcterms:W3CDTF">2023-05-16T11:59:18Z</dcterms:modified>
</cp:coreProperties>
</file>